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2448" y="-979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5442-88A5-4788-86CE-D3C3367F7A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37D2-69BF-4BE5-A08A-46B332993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5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5442-88A5-4788-86CE-D3C3367F7A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37D2-69BF-4BE5-A08A-46B332993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2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5442-88A5-4788-86CE-D3C3367F7A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37D2-69BF-4BE5-A08A-46B332993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62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5442-88A5-4788-86CE-D3C3367F7A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37D2-69BF-4BE5-A08A-46B332993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3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5442-88A5-4788-86CE-D3C3367F7A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37D2-69BF-4BE5-A08A-46B332993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1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5442-88A5-4788-86CE-D3C3367F7A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37D2-69BF-4BE5-A08A-46B332993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15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5442-88A5-4788-86CE-D3C3367F7A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37D2-69BF-4BE5-A08A-46B332993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5442-88A5-4788-86CE-D3C3367F7A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37D2-69BF-4BE5-A08A-46B332993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62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5442-88A5-4788-86CE-D3C3367F7A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37D2-69BF-4BE5-A08A-46B332993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6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5442-88A5-4788-86CE-D3C3367F7A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37D2-69BF-4BE5-A08A-46B332993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5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5442-88A5-4788-86CE-D3C3367F7A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37D2-69BF-4BE5-A08A-46B332993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7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55442-88A5-4788-86CE-D3C3367F7A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037D2-69BF-4BE5-A08A-46B332993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0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wedigb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530" y="381000"/>
            <a:ext cx="4267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 rot="18900000">
            <a:off x="703714" y="5102567"/>
            <a:ext cx="11469280" cy="6851986"/>
          </a:xfrm>
          <a:prstGeom prst="rect">
            <a:avLst/>
          </a:prstGeom>
          <a:solidFill>
            <a:srgbClr val="2AE2E2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50983" y="4876800"/>
            <a:ext cx="538429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KG All of Me" pitchFamily="2" charset="0"/>
              </a:rPr>
              <a:t>Do you </a:t>
            </a:r>
            <a:r>
              <a:rPr lang="en-US" sz="8000" b="1" dirty="0">
                <a:latin typeface="KG All of Me" pitchFamily="2" charset="0"/>
              </a:rPr>
              <a:t>DIG</a:t>
            </a:r>
            <a:r>
              <a:rPr lang="en-US" sz="5400" b="1" dirty="0">
                <a:latin typeface="KG All of Me" pitchFamily="2" charset="0"/>
              </a:rPr>
              <a:t> bio?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6200239"/>
            <a:ext cx="6781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aargh" pitchFamily="2" charset="0"/>
              </a:rPr>
              <a:t>Join the Hoover Herbarium for an international volunteer event, without even leaving campus!</a:t>
            </a:r>
          </a:p>
          <a:p>
            <a:pPr algn="ctr"/>
            <a:r>
              <a:rPr lang="en-US" sz="2000" b="1" dirty="0">
                <a:latin typeface="Aaargh" pitchFamily="2" charset="0"/>
              </a:rPr>
              <a:t>Fisher Science Hall (33) Room 258</a:t>
            </a:r>
          </a:p>
          <a:p>
            <a:pPr algn="ctr"/>
            <a:r>
              <a:rPr lang="en-US" sz="2000" b="1" dirty="0">
                <a:latin typeface="Aaargh" pitchFamily="2" charset="0"/>
              </a:rPr>
              <a:t>Friday, October 18, 2019</a:t>
            </a:r>
          </a:p>
          <a:p>
            <a:pPr algn="ctr"/>
            <a:r>
              <a:rPr lang="en-US" sz="2000" b="1" dirty="0">
                <a:latin typeface="Aaargh" pitchFamily="2" charset="0"/>
              </a:rPr>
              <a:t>12:10 PM</a:t>
            </a:r>
          </a:p>
          <a:p>
            <a:pPr algn="ctr"/>
            <a:r>
              <a:rPr lang="en-US" sz="2000" b="1" dirty="0">
                <a:latin typeface="Aaargh" pitchFamily="2" charset="0"/>
              </a:rPr>
              <a:t>1:10 PM</a:t>
            </a:r>
          </a:p>
          <a:p>
            <a:pPr algn="ctr"/>
            <a:r>
              <a:rPr lang="en-US" sz="2000" b="1" dirty="0">
                <a:latin typeface="Aaargh" pitchFamily="2" charset="0"/>
              </a:rPr>
              <a:t>2:10 PM</a:t>
            </a:r>
          </a:p>
          <a:p>
            <a:pPr algn="ctr"/>
            <a:r>
              <a:rPr lang="en-US" sz="2000" b="1" dirty="0">
                <a:latin typeface="Aaargh" pitchFamily="2" charset="0"/>
              </a:rPr>
              <a:t>3:10 PM</a:t>
            </a:r>
          </a:p>
          <a:p>
            <a:pPr algn="ctr"/>
            <a:r>
              <a:rPr lang="en-US" dirty="0">
                <a:latin typeface="Aaargh" pitchFamily="2" charset="0"/>
              </a:rPr>
              <a:t>Stay as long as you’d like!</a:t>
            </a:r>
          </a:p>
          <a:p>
            <a:pPr algn="ctr"/>
            <a:r>
              <a:rPr lang="en-US" b="1" dirty="0">
                <a:latin typeface="Aaargh" pitchFamily="2" charset="0"/>
              </a:rPr>
              <a:t>Games | Prizes</a:t>
            </a:r>
            <a:br>
              <a:rPr lang="en-US" b="1" dirty="0">
                <a:latin typeface="Aaargh" pitchFamily="2" charset="0"/>
              </a:rPr>
            </a:br>
            <a:r>
              <a:rPr lang="en-US" dirty="0">
                <a:latin typeface="Aaargh" pitchFamily="2" charset="0"/>
              </a:rPr>
              <a:t>RSVP online at </a:t>
            </a:r>
            <a:r>
              <a:rPr lang="en-US" u="sng" dirty="0">
                <a:latin typeface="Aaargh" pitchFamily="2" charset="0"/>
              </a:rPr>
              <a:t>https://tinyurl.com/wedigbio</a:t>
            </a:r>
          </a:p>
          <a:p>
            <a:pPr algn="ctr"/>
            <a:r>
              <a:rPr lang="en-US" b="1" dirty="0">
                <a:latin typeface="Aaargh" pitchFamily="2" charset="0"/>
              </a:rPr>
              <a:t>Space is limited!</a:t>
            </a:r>
            <a:endParaRPr lang="en-US" dirty="0">
              <a:latin typeface="Aaargh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7632700"/>
            <a:ext cx="12954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927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18900000">
            <a:off x="703714" y="5102567"/>
            <a:ext cx="11469280" cy="6851986"/>
          </a:xfrm>
          <a:prstGeom prst="rect">
            <a:avLst/>
          </a:prstGeom>
          <a:solidFill>
            <a:srgbClr val="2AE2E2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200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KG All of Me" pitchFamily="2" charset="0"/>
              </a:rPr>
              <a:t>Do you </a:t>
            </a:r>
            <a:r>
              <a:rPr lang="en-US" sz="8000" b="1" dirty="0">
                <a:latin typeface="KG All of Me" pitchFamily="2" charset="0"/>
              </a:rPr>
              <a:t>DIG</a:t>
            </a:r>
            <a:r>
              <a:rPr lang="en-US" sz="5400" b="1" dirty="0">
                <a:latin typeface="KG All of Me" pitchFamily="2" charset="0"/>
              </a:rPr>
              <a:t> plants?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" y="4419600"/>
            <a:ext cx="678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aargh" pitchFamily="2" charset="0"/>
              </a:rPr>
              <a:t>Thousands of plant specimens remain largely undiscovered. Help bring vital data to light by participating in a worldwide “digitization” event.</a:t>
            </a:r>
            <a:endParaRPr lang="en-US" dirty="0">
              <a:latin typeface="Aaargh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" t="8857" r="3058" b="1419"/>
          <a:stretch/>
        </p:blipFill>
        <p:spPr>
          <a:xfrm rot="21018848">
            <a:off x="695659" y="6214078"/>
            <a:ext cx="2341145" cy="3428644"/>
          </a:xfrm>
          <a:prstGeom prst="rect">
            <a:avLst/>
          </a:prstGeom>
        </p:spPr>
      </p:pic>
      <p:pic>
        <p:nvPicPr>
          <p:cNvPr id="5" name="Picture 2" descr="Image result for wedigbi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865" y="152400"/>
            <a:ext cx="2938670" cy="293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581400" y="6096000"/>
            <a:ext cx="388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aargh" pitchFamily="2" charset="0"/>
              </a:rPr>
              <a:t>Join on your own time at </a:t>
            </a:r>
            <a:r>
              <a:rPr lang="en-US" sz="2000" u="sng" dirty="0">
                <a:latin typeface="Aaargh" pitchFamily="2" charset="0"/>
              </a:rPr>
              <a:t>NotesFromNature.org</a:t>
            </a:r>
          </a:p>
          <a:p>
            <a:pPr algn="ctr"/>
            <a:r>
              <a:rPr lang="en-US" sz="2000" dirty="0">
                <a:latin typeface="Aaargh" pitchFamily="2" charset="0"/>
              </a:rPr>
              <a:t>OR join a synchronous virtual event.</a:t>
            </a:r>
          </a:p>
          <a:p>
            <a:pPr algn="ctr"/>
            <a:endParaRPr lang="en-US" sz="2000" dirty="0">
              <a:latin typeface="Aaargh" pitchFamily="2" charset="0"/>
            </a:endParaRPr>
          </a:p>
          <a:p>
            <a:pPr algn="ctr"/>
            <a:r>
              <a:rPr lang="en-US" sz="2000" dirty="0">
                <a:latin typeface="Aaargh" pitchFamily="2" charset="0"/>
              </a:rPr>
              <a:t>For more information, visit:</a:t>
            </a:r>
          </a:p>
          <a:p>
            <a:pPr algn="ctr"/>
            <a:endParaRPr lang="en-US" sz="2000" dirty="0">
              <a:latin typeface="Aaargh" pitchFamily="2" charset="0"/>
            </a:endParaRPr>
          </a:p>
          <a:p>
            <a:pPr algn="ctr"/>
            <a:endParaRPr lang="en-US" sz="2000" dirty="0">
              <a:latin typeface="Aaargh" pitchFamily="2" charset="0"/>
            </a:endParaRPr>
          </a:p>
          <a:p>
            <a:pPr algn="ctr"/>
            <a:endParaRPr lang="en-US" sz="1600" dirty="0">
              <a:latin typeface="Aaargh" pitchFamily="2" charset="0"/>
            </a:endParaRPr>
          </a:p>
          <a:p>
            <a:pPr algn="ctr"/>
            <a:endParaRPr lang="en-US" sz="1200" u="sng" dirty="0">
              <a:latin typeface="Aaargh" pitchFamily="2" charset="0"/>
            </a:endParaRPr>
          </a:p>
          <a:p>
            <a:pPr algn="ctr"/>
            <a:endParaRPr lang="en-US" sz="1200" u="sng" dirty="0">
              <a:latin typeface="Aaargh" pitchFamily="2" charset="0"/>
            </a:endParaRPr>
          </a:p>
          <a:p>
            <a:pPr algn="ctr"/>
            <a:r>
              <a:rPr lang="en-US" sz="2000" dirty="0">
                <a:latin typeface="Aaargh" pitchFamily="2" charset="0"/>
              </a:rPr>
              <a:t>or email ????????????????</a:t>
            </a:r>
          </a:p>
          <a:p>
            <a:pPr algn="ctr"/>
            <a:endParaRPr lang="en-US" sz="2000" dirty="0">
              <a:latin typeface="Aaargh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5888" y="8001000"/>
            <a:ext cx="44965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latin typeface="Aaargh" pitchFamily="2" charset="0"/>
              </a:rPr>
              <a:t>www.capturingcaliforniasflowers.org/wedigbio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43729" y="8689632"/>
            <a:ext cx="4457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latin typeface="Aaargh" pitchFamily="2" charset="0"/>
              </a:rPr>
              <a:t>www. wedigbio.org/find-a-project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74689" y="5486400"/>
            <a:ext cx="2623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KG All of Me" pitchFamily="2" charset="0"/>
              </a:rPr>
              <a:t>October 14-17, 2021</a:t>
            </a:r>
          </a:p>
        </p:txBody>
      </p:sp>
    </p:spTree>
    <p:extLst>
      <p:ext uri="{BB962C8B-B14F-4D97-AF65-F5344CB8AC3E}">
        <p14:creationId xmlns:p14="http://schemas.microsoft.com/office/powerpoint/2010/main" val="367192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18900000">
            <a:off x="703714" y="5102567"/>
            <a:ext cx="11469280" cy="6851986"/>
          </a:xfrm>
          <a:prstGeom prst="rect">
            <a:avLst/>
          </a:prstGeom>
          <a:solidFill>
            <a:srgbClr val="FFC000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200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KG All of Me" pitchFamily="2" charset="0"/>
              </a:rPr>
              <a:t>Do you </a:t>
            </a:r>
            <a:r>
              <a:rPr lang="en-US" sz="8000" b="1" dirty="0">
                <a:latin typeface="KG All of Me" pitchFamily="2" charset="0"/>
              </a:rPr>
              <a:t>DIG</a:t>
            </a:r>
            <a:r>
              <a:rPr lang="en-US" sz="5400" b="1" dirty="0">
                <a:latin typeface="KG All of Me" pitchFamily="2" charset="0"/>
              </a:rPr>
              <a:t> plants?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" y="44196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nna" pitchFamily="2" charset="0"/>
              </a:rPr>
              <a:t>Thousands of plant specimens remain largely undiscovered. Help bring vital data to light by participating in a worldwide “digitization” event.</a:t>
            </a:r>
            <a:endParaRPr lang="en-US" sz="2000" dirty="0">
              <a:latin typeface="Anna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" t="8857" r="3058" b="1419"/>
          <a:stretch/>
        </p:blipFill>
        <p:spPr>
          <a:xfrm rot="21018848">
            <a:off x="695659" y="6304849"/>
            <a:ext cx="2341145" cy="342864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574687" y="5634335"/>
            <a:ext cx="2623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KG All of Me" pitchFamily="2" charset="0"/>
              </a:rPr>
              <a:t>October 14-17, 2021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0535" y1="22460" x2="52674" y2="21337"/>
                        <a14:foregroundMark x1="29305" y1="69519" x2="38663" y2="755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429" y="-136543"/>
            <a:ext cx="3565543" cy="356554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81400" y="6181159"/>
            <a:ext cx="3886200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nna" pitchFamily="2" charset="0"/>
              </a:rPr>
              <a:t>You could win a </a:t>
            </a:r>
            <a:r>
              <a:rPr lang="en-US" sz="2400" b="1" dirty="0">
                <a:latin typeface="Anna" pitchFamily="2" charset="0"/>
              </a:rPr>
              <a:t>FREE STICKER </a:t>
            </a:r>
            <a:r>
              <a:rPr lang="en-US" sz="2400" dirty="0">
                <a:latin typeface="Anna" pitchFamily="2" charset="0"/>
              </a:rPr>
              <a:t>by participating at </a:t>
            </a:r>
          </a:p>
          <a:p>
            <a:pPr algn="ctr"/>
            <a:r>
              <a:rPr lang="en-US" sz="2400" u="sng" dirty="0">
                <a:solidFill>
                  <a:srgbClr val="0070C0"/>
                </a:solidFill>
                <a:latin typeface="Anna" pitchFamily="2" charset="0"/>
              </a:rPr>
              <a:t>NotesFromNature.org</a:t>
            </a:r>
          </a:p>
          <a:p>
            <a:pPr algn="ctr"/>
            <a:r>
              <a:rPr lang="en-US" sz="2400" dirty="0">
                <a:latin typeface="Anna" pitchFamily="2" charset="0"/>
              </a:rPr>
              <a:t>or by joining a synchronous virtual event.</a:t>
            </a:r>
          </a:p>
          <a:p>
            <a:pPr algn="ctr"/>
            <a:endParaRPr lang="en-US" sz="1000" dirty="0">
              <a:latin typeface="Anna" pitchFamily="2" charset="0"/>
            </a:endParaRPr>
          </a:p>
          <a:p>
            <a:pPr algn="ctr"/>
            <a:r>
              <a:rPr lang="en-US" sz="2400" dirty="0">
                <a:latin typeface="Anna" pitchFamily="2" charset="0"/>
              </a:rPr>
              <a:t>For more information and to sign up, visit:</a:t>
            </a:r>
          </a:p>
          <a:p>
            <a:pPr algn="ctr"/>
            <a:endParaRPr lang="en-US" sz="1000" dirty="0">
              <a:latin typeface="Anna" pitchFamily="2" charset="0"/>
            </a:endParaRPr>
          </a:p>
          <a:p>
            <a:pPr algn="ctr"/>
            <a:r>
              <a:rPr lang="en-US" u="sng" dirty="0">
                <a:solidFill>
                  <a:srgbClr val="0070C0"/>
                </a:solidFill>
                <a:latin typeface="Anna" pitchFamily="2" charset="0"/>
              </a:rPr>
              <a:t>CapturingCaliforniasFlowers.org/</a:t>
            </a:r>
            <a:r>
              <a:rPr lang="en-US" u="sng" dirty="0" err="1">
                <a:solidFill>
                  <a:srgbClr val="0070C0"/>
                </a:solidFill>
                <a:latin typeface="Anna" pitchFamily="2" charset="0"/>
              </a:rPr>
              <a:t>wedigbio</a:t>
            </a:r>
            <a:endParaRPr lang="en-US" u="sng" dirty="0">
              <a:solidFill>
                <a:srgbClr val="0070C0"/>
              </a:solidFill>
              <a:latin typeface="Anna" pitchFamily="2" charset="0"/>
            </a:endParaRPr>
          </a:p>
          <a:p>
            <a:pPr algn="ctr"/>
            <a:endParaRPr lang="en-US" sz="1050" u="sng" dirty="0">
              <a:latin typeface="Anna" pitchFamily="2" charset="0"/>
            </a:endParaRPr>
          </a:p>
          <a:p>
            <a:pPr algn="ctr"/>
            <a:r>
              <a:rPr lang="en-US" sz="2400" dirty="0">
                <a:latin typeface="Anna" pitchFamily="2" charset="0"/>
              </a:rPr>
              <a:t>or email ????????????</a:t>
            </a:r>
          </a:p>
        </p:txBody>
      </p:sp>
    </p:spTree>
    <p:extLst>
      <p:ext uri="{BB962C8B-B14F-4D97-AF65-F5344CB8AC3E}">
        <p14:creationId xmlns:p14="http://schemas.microsoft.com/office/powerpoint/2010/main" val="472345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210</Words>
  <Application>Microsoft Office PowerPoint</Application>
  <PresentationFormat>Custom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Aaargh</vt:lpstr>
      <vt:lpstr>Anna</vt:lpstr>
      <vt:lpstr>Arial</vt:lpstr>
      <vt:lpstr>Calibri</vt:lpstr>
      <vt:lpstr>KG All of Me</vt:lpstr>
      <vt:lpstr>Office Theme</vt:lpstr>
      <vt:lpstr>PowerPoint Presentation</vt:lpstr>
      <vt:lpstr>PowerPoint Presentation</vt:lpstr>
      <vt:lpstr>PowerPoint Presentation</vt:lpstr>
    </vt:vector>
  </TitlesOfParts>
  <Company>University of Portland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KP</dc:creator>
  <cp:lastModifiedBy>Katelin Pearson</cp:lastModifiedBy>
  <cp:revision>12</cp:revision>
  <dcterms:created xsi:type="dcterms:W3CDTF">2019-10-14T14:15:15Z</dcterms:created>
  <dcterms:modified xsi:type="dcterms:W3CDTF">2021-09-21T14:09:11Z</dcterms:modified>
</cp:coreProperties>
</file>